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3171825"/>
            <a:ext cx="84867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547812"/>
            <a:ext cx="119538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7406" y="1863969"/>
            <a:ext cx="6418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875" y="1855176"/>
            <a:ext cx="6418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2305" y="1837592"/>
            <a:ext cx="85285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8605" y="2329961"/>
            <a:ext cx="85285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7797" y="2329961"/>
            <a:ext cx="123092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4435" y="2329961"/>
            <a:ext cx="49237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48643" y="2321169"/>
            <a:ext cx="49237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7681" y="2804746"/>
            <a:ext cx="49237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4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962150"/>
            <a:ext cx="119538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9315" y="3086100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48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8862" y="1477109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75024" y="476543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87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18" y="1324853"/>
            <a:ext cx="11991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7546" y="1820008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7223" y="1811216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2069" y="1820008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3923" y="2268415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9637" y="2277207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5690" y="2277206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629" y="3217982"/>
            <a:ext cx="58029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1146" y="4668713"/>
            <a:ext cx="4220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9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